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69" r:id="rId4"/>
    <p:sldId id="271" r:id="rId5"/>
    <p:sldId id="293" r:id="rId6"/>
    <p:sldId id="272" r:id="rId7"/>
    <p:sldId id="273" r:id="rId8"/>
    <p:sldId id="262" r:id="rId9"/>
    <p:sldId id="263" r:id="rId10"/>
    <p:sldId id="264" r:id="rId11"/>
    <p:sldId id="307" r:id="rId12"/>
    <p:sldId id="308" r:id="rId13"/>
    <p:sldId id="309" r:id="rId14"/>
    <p:sldId id="310" r:id="rId15"/>
    <p:sldId id="290" r:id="rId16"/>
    <p:sldId id="291" r:id="rId17"/>
    <p:sldId id="292" r:id="rId18"/>
    <p:sldId id="276" r:id="rId19"/>
    <p:sldId id="277" r:id="rId20"/>
    <p:sldId id="278" r:id="rId21"/>
    <p:sldId id="279" r:id="rId22"/>
    <p:sldId id="280" r:id="rId23"/>
    <p:sldId id="296" r:id="rId24"/>
    <p:sldId id="257" r:id="rId25"/>
    <p:sldId id="258" r:id="rId26"/>
    <p:sldId id="259" r:id="rId27"/>
    <p:sldId id="260" r:id="rId28"/>
    <p:sldId id="261" r:id="rId29"/>
    <p:sldId id="295" r:id="rId30"/>
    <p:sldId id="281" r:id="rId31"/>
    <p:sldId id="283" r:id="rId32"/>
    <p:sldId id="284" r:id="rId33"/>
    <p:sldId id="285" r:id="rId34"/>
    <p:sldId id="286" r:id="rId35"/>
    <p:sldId id="287" r:id="rId36"/>
    <p:sldId id="288" r:id="rId37"/>
    <p:sldId id="299" r:id="rId38"/>
    <p:sldId id="274" r:id="rId39"/>
    <p:sldId id="275" r:id="rId40"/>
    <p:sldId id="300" r:id="rId41"/>
    <p:sldId id="301" r:id="rId42"/>
    <p:sldId id="302" r:id="rId43"/>
    <p:sldId id="306" r:id="rId44"/>
    <p:sldId id="305" r:id="rId45"/>
    <p:sldId id="303" r:id="rId46"/>
    <p:sldId id="304" r:id="rId47"/>
    <p:sldId id="265" r:id="rId48"/>
    <p:sldId id="266" r:id="rId49"/>
    <p:sldId id="267" r:id="rId50"/>
    <p:sldId id="268" r:id="rId51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6FA5C-2A8F-4E7C-9C4A-411CA744C523}" type="datetimeFigureOut">
              <a:rPr lang="en-US" smtClean="0"/>
              <a:t>9/20/2014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42869-142E-437D-950F-F188C3CA8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00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6FA5C-2A8F-4E7C-9C4A-411CA744C523}" type="datetimeFigureOut">
              <a:rPr lang="en-US" smtClean="0"/>
              <a:t>9/20/2014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42869-142E-437D-950F-F188C3CA8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498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6FA5C-2A8F-4E7C-9C4A-411CA744C523}" type="datetimeFigureOut">
              <a:rPr lang="en-US" smtClean="0"/>
              <a:t>9/20/2014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42869-142E-437D-950F-F188C3CA8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182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6FA5C-2A8F-4E7C-9C4A-411CA744C523}" type="datetimeFigureOut">
              <a:rPr lang="en-US" smtClean="0"/>
              <a:t>9/20/2014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42869-142E-437D-950F-F188C3CA8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470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6FA5C-2A8F-4E7C-9C4A-411CA744C523}" type="datetimeFigureOut">
              <a:rPr lang="en-US" smtClean="0"/>
              <a:t>9/20/2014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42869-142E-437D-950F-F188C3CA8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25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6FA5C-2A8F-4E7C-9C4A-411CA744C523}" type="datetimeFigureOut">
              <a:rPr lang="en-US" smtClean="0"/>
              <a:t>9/20/2014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42869-142E-437D-950F-F188C3CA8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500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6FA5C-2A8F-4E7C-9C4A-411CA744C523}" type="datetimeFigureOut">
              <a:rPr lang="en-US" smtClean="0"/>
              <a:t>9/20/2014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42869-142E-437D-950F-F188C3CA8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327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6FA5C-2A8F-4E7C-9C4A-411CA744C523}" type="datetimeFigureOut">
              <a:rPr lang="en-US" smtClean="0"/>
              <a:t>9/20/2014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42869-142E-437D-950F-F188C3CA8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897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6FA5C-2A8F-4E7C-9C4A-411CA744C523}" type="datetimeFigureOut">
              <a:rPr lang="en-US" smtClean="0"/>
              <a:t>9/20/2014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42869-142E-437D-950F-F188C3CA8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774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6FA5C-2A8F-4E7C-9C4A-411CA744C523}" type="datetimeFigureOut">
              <a:rPr lang="en-US" smtClean="0"/>
              <a:t>9/20/2014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42869-142E-437D-950F-F188C3CA8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079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6FA5C-2A8F-4E7C-9C4A-411CA744C523}" type="datetimeFigureOut">
              <a:rPr lang="en-US" smtClean="0"/>
              <a:t>9/20/2014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42869-142E-437D-950F-F188C3CA8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58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56FA5C-2A8F-4E7C-9C4A-411CA744C523}" type="datetimeFigureOut">
              <a:rPr lang="en-US" smtClean="0"/>
              <a:t>9/20/2014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642869-142E-437D-950F-F188C3CA8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774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Nampa Community Gardens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708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17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5471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16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99102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17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1649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41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47318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17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62088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17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8334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76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9606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77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8040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77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145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hoto 1(1)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9144000" cy="68294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9100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hoto 2(1)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9144000" cy="68294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49615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hoto 3(1)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9144000" cy="68294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7304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hoto(1)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61764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40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41347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41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706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41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9413"/>
            <a:ext cx="9144000" cy="60975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17927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17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4344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17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5599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17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0"/>
            <a:ext cx="90678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0058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18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031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18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520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41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4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3017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8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091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9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4081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9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4847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9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13208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9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347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41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18857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18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16926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18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8353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18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42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18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20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18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81287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18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91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18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1878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41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2488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17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30221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17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5588"/>
            <a:ext cx="9144000" cy="6346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57993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41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05609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42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1437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42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4242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eggan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4447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83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" y="0"/>
            <a:ext cx="913288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4347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42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2783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42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8806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14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1004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14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927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15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4396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15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8488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cut/>
      </p:transition>
    </mc:Choice>
    <mc:Fallback xmlns="">
      <p:transition advClick="0" advTm="3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4</Words>
  <Application>Microsoft Office PowerPoint</Application>
  <PresentationFormat>On-screen Show (4:3)</PresentationFormat>
  <Paragraphs>2</Paragraphs>
  <Slides>50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Office Theme</vt:lpstr>
      <vt:lpstr>Nampa Community Gardens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Nampa Community Gardens</dc:title>
  <dc:creator>Meggan</dc:creator>
  <cp:lastModifiedBy>Meggan</cp:lastModifiedBy>
  <cp:revision>2</cp:revision>
  <dcterms:created xsi:type="dcterms:W3CDTF">2014-09-19T18:14:54Z</dcterms:created>
  <dcterms:modified xsi:type="dcterms:W3CDTF">2014-09-21T00:27:29Z</dcterms:modified>
</cp:coreProperties>
</file>